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CCA8A-89D5-405B-A316-F7CA6C63F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C360C-6E34-4127-96FE-FC0B27BB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490A1-59AF-402E-8AB0-CDE083C4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F47E1-82FB-4179-929F-F4355F38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7C24C-C561-41E5-8E16-228428D35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8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4367D-F224-4E1B-A513-B55A6B82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1D6D6-844D-4BDC-AC49-27EF97C52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D4AB-B3FC-4DBA-8E9F-184B5FB0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628AA-F266-4DCA-A180-AD0749A8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F5045-9C5D-4593-88C3-9568EFCD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8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ED34C6-BCA9-4AA0-9534-A8A28F910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C9621-B9D2-494D-8BDF-11BDAF353F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A76FC-4B37-4FC2-B44E-5C30A43F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9AEFC-F352-4364-BE95-47F19957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B4C65-7236-43CC-A00B-0D82B60E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9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4DDC-6EDF-4F9D-A34E-D6E96CB8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7AAEA-5B2F-46C0-AA09-AA6D338FF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D4A0A-B656-4636-A535-872058BA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8A693-BD7D-4AA3-9938-0DCE5F35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FD95A-A764-40BB-A08D-21765483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50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437A-E8EB-400B-B5F2-820A209B9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531AE-A372-47EE-81DF-0AD24B723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2A9BC-B0F8-496B-AE45-32D1997D5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BB68A-EDE2-4F17-8788-B2C12DA6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15A3-EA38-4634-B876-E7B4D362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1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1AF8-3162-4486-872D-F4905A76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7033-3C58-41CB-B302-8BB615BF3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A5EBC3-2035-4A90-8290-A14E2C44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500C5-74A6-4F32-A3C6-A03771306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08EED-38B1-41E3-B8CC-164712AB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1E380-99D4-4C66-8292-34C893A4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1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A7F02-950B-44D8-9965-A68BA828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622A9-413F-4E8B-8083-46C9C0677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6641F-9CEA-442F-AC6E-A30B59C8B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3FE09-160E-4921-9DC0-01E1F43EE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B36703-4759-4CD7-A035-1367A3227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30B2D-096B-48AA-A6ED-8B95DC49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09B9D-0BD4-4D81-B996-6C42245C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C3E5A5-85F0-47BE-8541-4E955EF02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5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8ED70-C6BC-4A41-B1F1-E3391E20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B821A-E1A1-4388-8FCD-AF45E878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0C8B4-22D1-4B95-9019-1D04BE54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65F0B-2194-4DDD-A309-610F0486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57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9B372-BB75-49BB-87BD-12EFC6847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09F75-EAF8-40D6-AFBF-3D2BEF63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82464-4DA3-4E95-9004-7A9228CC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273C-5786-45FD-8EED-EAD351F7B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10B0-1C47-4115-8D11-1636F698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FC96B-9E48-4CFD-A282-C21FA4DCC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D3AC6-104F-4A24-B98D-F17C4C9F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AB5D4-4FFA-46CD-AD24-38064415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09A98-DDC7-4A6F-BFB1-92C7443B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8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CB092-821D-4052-86F1-39E19CB4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7F3481-9B33-4820-AC93-8C1FF58C3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DAAB8-8D27-4981-AC5E-B1B245E23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CC64F5-E9F8-4874-BEC3-4BF16762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C14A5-862E-4F59-9AE7-26DEA1D8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2472C-B53E-4ADD-A745-EAB2E24E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2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45C16B-4D01-4E99-A91F-85841D2E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C3CC2-9758-4DE2-8C6F-14FE284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8FC42-68B6-4B7D-9B84-EB5A6D46B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2318F-C49E-4941-83CD-A7BFA43FD6D5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9203C-19F4-4F65-9796-1DBC9E110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11E28-4482-4476-A412-AFE282D27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0F2A-03F0-40EE-915F-0324248AF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4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123" y="725457"/>
            <a:ext cx="554500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500" dirty="0">
                <a:latin typeface="ComicSansMS"/>
              </a:rPr>
              <a:t>15.2 			le premier </a:t>
            </a:r>
            <a:r>
              <a:rPr lang="es-ES" sz="1500" dirty="0" err="1">
                <a:latin typeface="ComicSansMS"/>
              </a:rPr>
              <a:t>juillet</a:t>
            </a:r>
            <a:r>
              <a:rPr lang="es-ES" sz="1500" dirty="0">
                <a:latin typeface="ComicSansMS"/>
              </a:rPr>
              <a:t> = 1.7</a:t>
            </a:r>
          </a:p>
          <a:p>
            <a:r>
              <a:rPr lang="es-ES" sz="1500" dirty="0">
                <a:latin typeface="ComicSansMS"/>
              </a:rPr>
              <a:t>10.10 			le dix </a:t>
            </a:r>
            <a:r>
              <a:rPr lang="es-ES" sz="1500" dirty="0" err="1">
                <a:latin typeface="ComicSansMS"/>
              </a:rPr>
              <a:t>octobre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10.10</a:t>
            </a:r>
          </a:p>
          <a:p>
            <a:r>
              <a:rPr lang="es-ES" sz="1500" dirty="0">
                <a:latin typeface="ComicSansMS"/>
              </a:rPr>
              <a:t>27.11 			le </a:t>
            </a:r>
            <a:r>
              <a:rPr lang="es-ES" sz="1500" dirty="0" err="1">
                <a:latin typeface="ComicSansMS"/>
              </a:rPr>
              <a:t>douze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septembre</a:t>
            </a:r>
            <a:r>
              <a:rPr lang="es-ES" sz="1500" dirty="0">
                <a:latin typeface="ComicSansMS"/>
              </a:rPr>
              <a:t> =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12.9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4.3 			le </a:t>
            </a:r>
            <a:r>
              <a:rPr lang="es-ES" sz="1500" dirty="0" err="1">
                <a:latin typeface="ComicSansMS"/>
              </a:rPr>
              <a:t>quinze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août</a:t>
            </a:r>
            <a:r>
              <a:rPr lang="es-ES" sz="1500" dirty="0">
                <a:latin typeface="ComicSansMS"/>
              </a:rPr>
              <a:t> =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15.8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22.5 			le </a:t>
            </a:r>
            <a:r>
              <a:rPr lang="es-ES" sz="1500" dirty="0" err="1">
                <a:latin typeface="ComicSansMS"/>
              </a:rPr>
              <a:t>quinze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février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15.2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15.8 			le </a:t>
            </a:r>
            <a:r>
              <a:rPr lang="es-ES" sz="1500" dirty="0" err="1">
                <a:latin typeface="ComicSansMS"/>
              </a:rPr>
              <a:t>deux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mai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2.5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1.7 			le </a:t>
            </a:r>
            <a:r>
              <a:rPr lang="es-ES" sz="1500" dirty="0" err="1">
                <a:latin typeface="ComicSansMS"/>
              </a:rPr>
              <a:t>vingt-deux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mai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22.5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8.12 			le </a:t>
            </a:r>
            <a:r>
              <a:rPr lang="es-ES" sz="1500" dirty="0" err="1">
                <a:latin typeface="ComicSansMS"/>
              </a:rPr>
              <a:t>vingt</a:t>
            </a:r>
            <a:r>
              <a:rPr lang="es-ES" sz="1500" dirty="0">
                <a:latin typeface="ComicSansMS"/>
              </a:rPr>
              <a:t>-sept </a:t>
            </a:r>
            <a:r>
              <a:rPr lang="es-ES" sz="1500" dirty="0" err="1">
                <a:latin typeface="ComicSansMS"/>
              </a:rPr>
              <a:t>novembre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27.11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31.1 			le trente </a:t>
            </a:r>
            <a:r>
              <a:rPr lang="es-ES" sz="1500" dirty="0" err="1">
                <a:latin typeface="ComicSansMS"/>
              </a:rPr>
              <a:t>avril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30.4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2.5 			le trente-et-un </a:t>
            </a:r>
            <a:r>
              <a:rPr lang="es-ES" sz="1500" dirty="0" err="1">
                <a:latin typeface="ComicSansMS"/>
              </a:rPr>
              <a:t>janvier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31.1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12.9 			le </a:t>
            </a:r>
            <a:r>
              <a:rPr lang="es-ES" sz="1500" dirty="0" err="1">
                <a:latin typeface="ComicSansMS"/>
              </a:rPr>
              <a:t>quatre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mars</a:t>
            </a:r>
            <a:r>
              <a:rPr lang="es-ES" sz="1500" dirty="0">
                <a:latin typeface="ComicSansMS"/>
              </a:rPr>
              <a:t> 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4.3</a:t>
            </a:r>
            <a:endParaRPr lang="es-ES" sz="1500" dirty="0">
              <a:latin typeface="ComicSansMS"/>
            </a:endParaRPr>
          </a:p>
          <a:p>
            <a:r>
              <a:rPr lang="es-ES" sz="1500" dirty="0">
                <a:latin typeface="ComicSansMS"/>
              </a:rPr>
              <a:t>30.4 			le </a:t>
            </a:r>
            <a:r>
              <a:rPr lang="es-ES" sz="1500" dirty="0" err="1">
                <a:latin typeface="ComicSansMS"/>
              </a:rPr>
              <a:t>huit</a:t>
            </a:r>
            <a:r>
              <a:rPr lang="es-ES" sz="1500" dirty="0">
                <a:latin typeface="ComicSansMS"/>
              </a:rPr>
              <a:t> </a:t>
            </a:r>
            <a:r>
              <a:rPr lang="es-ES" sz="1500" dirty="0" err="1">
                <a:latin typeface="ComicSansMS"/>
              </a:rPr>
              <a:t>décembre</a:t>
            </a:r>
            <a:r>
              <a:rPr lang="es-ES" sz="1500" dirty="0">
                <a:latin typeface="ComicSansMS"/>
              </a:rPr>
              <a:t>= </a:t>
            </a:r>
            <a:r>
              <a:rPr lang="es-ES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8.12</a:t>
            </a:r>
            <a:endParaRPr lang="es-ES" sz="1500" dirty="0">
              <a:latin typeface="ComicSansMS"/>
            </a:endParaRPr>
          </a:p>
          <a:p>
            <a:endParaRPr lang="es-ES" sz="1500" dirty="0">
              <a:latin typeface="ComicSansMS"/>
            </a:endParaRPr>
          </a:p>
          <a:p>
            <a:br>
              <a:rPr lang="en-GB" sz="1500" b="1" dirty="0">
                <a:latin typeface="ComicSansMS-Bold"/>
              </a:rPr>
            </a:br>
            <a:r>
              <a:rPr lang="en-GB" sz="1500" dirty="0">
                <a:latin typeface="ComicSansMS"/>
              </a:rPr>
              <a:t>1. 25.3 _________________________________________</a:t>
            </a:r>
          </a:p>
          <a:p>
            <a:r>
              <a:rPr lang="en-GB" sz="1500" dirty="0">
                <a:latin typeface="ComicSansMS"/>
              </a:rPr>
              <a:t>2. 4.10 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quatre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octobre</a:t>
            </a:r>
            <a:r>
              <a:rPr lang="en-GB" sz="1500" dirty="0">
                <a:latin typeface="ComicSansMS"/>
              </a:rPr>
              <a:t>____________________</a:t>
            </a:r>
          </a:p>
          <a:p>
            <a:r>
              <a:rPr lang="en-GB" sz="1500" dirty="0">
                <a:latin typeface="ComicSansMS"/>
              </a:rPr>
              <a:t>3. 11.2 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onze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fevrier</a:t>
            </a:r>
            <a:r>
              <a:rPr lang="en-GB" sz="1500" dirty="0">
                <a:latin typeface="ComicSansMS"/>
              </a:rPr>
              <a:t>______________________</a:t>
            </a:r>
          </a:p>
          <a:p>
            <a:r>
              <a:rPr lang="en-GB" sz="1500" dirty="0">
                <a:latin typeface="ComicSansMS"/>
              </a:rPr>
              <a:t>4. 3.8 _____________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trois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aout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>
                <a:latin typeface="ComicSansMS"/>
              </a:rPr>
              <a:t>___________</a:t>
            </a:r>
          </a:p>
          <a:p>
            <a:r>
              <a:rPr lang="en-GB" sz="1500" dirty="0">
                <a:latin typeface="ComicSansMS"/>
              </a:rPr>
              <a:t>5. 27.4 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vingt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-sept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avril</a:t>
            </a:r>
            <a:r>
              <a:rPr lang="en-GB" sz="1500" dirty="0">
                <a:latin typeface="ComicSansMS"/>
              </a:rPr>
              <a:t>________________</a:t>
            </a:r>
          </a:p>
          <a:p>
            <a:r>
              <a:rPr lang="en-GB" sz="1500" dirty="0">
                <a:latin typeface="ComicSansMS"/>
              </a:rPr>
              <a:t>6. 16.9 ______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seize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septembre</a:t>
            </a:r>
            <a:r>
              <a:rPr lang="en-GB" sz="1500" dirty="0">
                <a:latin typeface="ComicSansMS"/>
              </a:rPr>
              <a:t>______________</a:t>
            </a:r>
          </a:p>
          <a:p>
            <a:r>
              <a:rPr lang="en-GB" sz="1500" dirty="0">
                <a:latin typeface="ComicSansMS"/>
              </a:rPr>
              <a:t>7. 11.1 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onze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janvier</a:t>
            </a:r>
            <a:r>
              <a:rPr lang="en-GB" sz="1500" dirty="0">
                <a:latin typeface="ComicSansMS"/>
              </a:rPr>
              <a:t>___________________</a:t>
            </a:r>
          </a:p>
          <a:p>
            <a:r>
              <a:rPr lang="en-GB" sz="1500" dirty="0">
                <a:latin typeface="ComicSansMS"/>
              </a:rPr>
              <a:t>8. 17.12 _____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dix-sept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decembre</a:t>
            </a:r>
            <a:r>
              <a:rPr lang="en-GB" sz="1500" dirty="0">
                <a:latin typeface="ComicSansMS"/>
              </a:rPr>
              <a:t>___________</a:t>
            </a:r>
          </a:p>
          <a:p>
            <a:r>
              <a:rPr lang="en-GB" sz="1500" dirty="0">
                <a:latin typeface="ComicSansMS"/>
              </a:rPr>
              <a:t>9. 21.6 ______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vingt-et-un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juin</a:t>
            </a:r>
            <a:r>
              <a:rPr lang="en-GB" sz="1500" dirty="0">
                <a:latin typeface="ComicSansMS"/>
              </a:rPr>
              <a:t>____________</a:t>
            </a:r>
          </a:p>
          <a:p>
            <a:r>
              <a:rPr lang="en-GB" sz="1500" dirty="0">
                <a:latin typeface="ComicSansMS"/>
              </a:rPr>
              <a:t>10. 13.5 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treize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mai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>
                <a:latin typeface="ComicSansMS"/>
              </a:rPr>
              <a:t>________________</a:t>
            </a:r>
          </a:p>
          <a:p>
            <a:r>
              <a:rPr lang="en-GB" sz="1500" dirty="0">
                <a:latin typeface="ComicSansMS"/>
              </a:rPr>
              <a:t>11. 7.7 ______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sept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juillet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</a:t>
            </a:r>
            <a:r>
              <a:rPr lang="en-GB" sz="1500" dirty="0">
                <a:latin typeface="ComicSansMS"/>
              </a:rPr>
              <a:t>_______________</a:t>
            </a:r>
          </a:p>
          <a:p>
            <a:r>
              <a:rPr lang="en-GB" sz="1500" dirty="0">
                <a:latin typeface="ComicSansMS"/>
              </a:rPr>
              <a:t>12. 23.11 ____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 le </a:t>
            </a:r>
            <a:r>
              <a:rPr lang="en-GB" sz="1500" dirty="0" err="1">
                <a:solidFill>
                  <a:srgbClr val="0070C0"/>
                </a:solidFill>
                <a:latin typeface="HfW cursive italic" panose="00000500000000000000" pitchFamily="2" charset="0"/>
              </a:rPr>
              <a:t>vingt</a:t>
            </a:r>
            <a:r>
              <a:rPr lang="en-GB" sz="1500" dirty="0">
                <a:solidFill>
                  <a:srgbClr val="0070C0"/>
                </a:solidFill>
                <a:latin typeface="HfW cursive italic" panose="00000500000000000000" pitchFamily="2" charset="0"/>
              </a:rPr>
              <a:t>-trois </a:t>
            </a:r>
            <a:r>
              <a:rPr lang="en-GB" sz="1500">
                <a:solidFill>
                  <a:srgbClr val="0070C0"/>
                </a:solidFill>
                <a:latin typeface="HfW cursive italic" panose="00000500000000000000" pitchFamily="2" charset="0"/>
              </a:rPr>
              <a:t>novembre </a:t>
            </a:r>
            <a:r>
              <a:rPr lang="en-GB" sz="1500" dirty="0">
                <a:latin typeface="ComicSansMS"/>
              </a:rPr>
              <a:t>__________________</a:t>
            </a:r>
            <a:endParaRPr lang="en-GB" sz="1500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515786" y="23386"/>
            <a:ext cx="5097869" cy="73866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Les dates</a:t>
            </a:r>
            <a:b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1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350" dirty="0">
                <a:latin typeface="Arial" panose="020B0604020202020204" pitchFamily="34" charset="0"/>
                <a:cs typeface="Arial" panose="020B0604020202020204" pitchFamily="34" charset="0"/>
              </a:rPr>
              <a:t>Write the correct dates in numbers next to the French date.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549123" y="3610439"/>
            <a:ext cx="303293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100" b="1" dirty="0">
                <a:cs typeface="Arial" panose="020B0604020202020204" pitchFamily="34" charset="0"/>
              </a:rPr>
              <a:t>B </a:t>
            </a:r>
            <a:r>
              <a:rPr lang="en-GB" sz="1500" dirty="0">
                <a:cs typeface="Arial" panose="020B0604020202020204" pitchFamily="34" charset="0"/>
              </a:rPr>
              <a:t>Write the dates out in words.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27076" y="3861048"/>
            <a:ext cx="37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le </a:t>
            </a:r>
            <a:r>
              <a:rPr lang="en-GB" i="1" dirty="0" err="1"/>
              <a:t>vingt-cinq</a:t>
            </a:r>
            <a:r>
              <a:rPr lang="en-GB" i="1" dirty="0"/>
              <a:t> mars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238608" y="6448287"/>
            <a:ext cx="375047" cy="3214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3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12083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ComicSansMS</vt:lpstr>
      <vt:lpstr>ComicSansMS-Bold</vt:lpstr>
      <vt:lpstr>HfW cursive italic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Featherstone</dc:creator>
  <cp:lastModifiedBy>Helen Featherstone</cp:lastModifiedBy>
  <cp:revision>1</cp:revision>
  <dcterms:created xsi:type="dcterms:W3CDTF">2020-07-01T18:40:47Z</dcterms:created>
  <dcterms:modified xsi:type="dcterms:W3CDTF">2020-07-01T18:47:59Z</dcterms:modified>
</cp:coreProperties>
</file>